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tendard Regular"/>
      <p:regular r:id="rId17"/>
    </p:embeddedFont>
    <p:embeddedFont>
      <p:font typeface="Gmarket Sans Medium"/>
      <p:regular r:id="rId18"/>
    </p:embeddedFont>
    <p:embeddedFont>
      <p:font typeface="Noto Sans CJK KR Regular"/>
      <p:regular r:id="rId19"/>
    </p:embeddedFont>
    <p:embeddedFont>
      <p:font typeface="Pretendard Light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20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7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7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7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7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2" Target="../media/image16.png" Type="http://schemas.openxmlformats.org/officeDocument/2006/relationships/image"/><Relationship Id="rId3" Target="../media/image7.png" Type="http://schemas.openxmlformats.org/officeDocument/2006/relationships/image"/><Relationship Id="rId4" Target="../media/image19.png" Type="http://schemas.openxmlformats.org/officeDocument/2006/relationships/image"/><Relationship Id="rId5" Target="../media/image1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7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28.png" Type="http://schemas.openxmlformats.org/officeDocument/2006/relationships/image"/><Relationship Id="rId7" Target="../media/image7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7.png" Type="http://schemas.openxmlformats.org/officeDocument/2006/relationships/image"/><Relationship Id="rId7" Target="../media/image19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12" Target="../media/image7.png" Type="http://schemas.openxmlformats.org/officeDocument/2006/relationships/image"/><Relationship Id="rId13" Target="../media/image19.png" Type="http://schemas.openxmlformats.org/officeDocument/2006/relationships/image"/><Relationship Id="rId2" Target="../media/image16.png" Type="http://schemas.openxmlformats.org/officeDocument/2006/relationships/image"/><Relationship Id="rId3" Target="../media/image30.png" Type="http://schemas.openxmlformats.org/officeDocument/2006/relationships/image"/><Relationship Id="rId4" Target="../media/image1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952500"/>
            <a:ext cx="16344900" cy="850900"/>
          </a:xfrm>
          <a:prstGeom prst="rect">
            <a:avLst/>
          </a:prstGeom>
          <a:effectLst>
            <a:outerShdw dir="5400000" dist="39040" blurRad="0">
              <a:srgbClr val="9E9E9E">
                <a:alpha val="10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4394200" y="7658100"/>
            <a:ext cx="9486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강순종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) |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김동석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박진우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성현창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정하나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657600" y="3810000"/>
            <a:ext cx="10985500" cy="334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400" b="false" i="false" u="none" strike="noStrike" spc="-400">
                <a:solidFill>
                  <a:srgbClr val="9E9E9E"/>
                </a:solidFill>
                <a:ea typeface="Gmarket Sans Medium"/>
              </a:rPr>
              <a:t>육조</a:t>
            </a:r>
          </a:p>
          <a:p>
            <a:pPr algn="ctr" lvl="0">
              <a:lnSpc>
                <a:spcPct val="99600"/>
              </a:lnSpc>
            </a:pPr>
            <a:r>
              <a:rPr lang="en-US" sz="10800" b="false" i="false" u="none" strike="noStrike" spc="-400">
                <a:solidFill>
                  <a:srgbClr val="000000"/>
                </a:solidFill>
                <a:latin typeface="Gmarket Sans Medium"/>
              </a:rPr>
              <a:t>INTRO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07200" y="2603500"/>
            <a:ext cx="4686300" cy="749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048500" y="2819400"/>
            <a:ext cx="41910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Gmarket Sans Medium"/>
              </a:rPr>
              <a:t>팀스파르타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159500" y="4483100"/>
            <a:ext cx="5969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0" b="false" i="false" u="none" strike="noStrike" spc="-300">
                <a:solidFill>
                  <a:srgbClr val="000000"/>
                </a:solidFill>
                <a:latin typeface="Gmarket Sans Medium"/>
              </a:rPr>
              <a:t>Q&amp;A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97000" y="9423400"/>
            <a:ext cx="25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159500" y="4483100"/>
            <a:ext cx="59690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300">
                <a:solidFill>
                  <a:srgbClr val="000000"/>
                </a:solidFill>
                <a:ea typeface="Gmarket Sans Medium"/>
              </a:rPr>
              <a:t>감사합니다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97000" y="9436100"/>
            <a:ext cx="25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64500" y="533400"/>
            <a:ext cx="97282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757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64600" y="-571500"/>
            <a:ext cx="114300" cy="143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43000" y="4483100"/>
            <a:ext cx="59690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300">
                <a:solidFill>
                  <a:srgbClr val="000000"/>
                </a:solidFill>
                <a:ea typeface="Gmarket Sans Medium"/>
              </a:rPr>
              <a:t>목차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66100" y="2247900"/>
            <a:ext cx="95250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277600" y="25908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기획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2527300"/>
            <a:ext cx="596900" cy="596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724900" y="26924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77600" y="37465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3683000"/>
            <a:ext cx="596900" cy="5969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8724900" y="38354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77600" y="48895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4826000"/>
            <a:ext cx="596900" cy="5969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724900" y="49911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77600" y="60452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5981700"/>
            <a:ext cx="596900" cy="5969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724900" y="61341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39500" y="71882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팀원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 &amp;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7124700"/>
            <a:ext cx="596900" cy="5969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8724900" y="72898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77600" y="83439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Gmarket Sans Medium"/>
              </a:rPr>
              <a:t>QnA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36000" y="8280400"/>
            <a:ext cx="596900" cy="5969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8724900" y="84328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77600" y="1447800"/>
            <a:ext cx="58674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Gmarket Sans Medium"/>
              </a:rPr>
              <a:t>게임소개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36000" y="1384300"/>
            <a:ext cx="596900" cy="5969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8724900" y="1536700"/>
            <a:ext cx="4318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2654300"/>
            <a:ext cx="8610600" cy="4991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197600" y="1384300"/>
            <a:ext cx="5892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Gmarket Sans Medium"/>
              </a:rPr>
              <a:t>게임소개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600" y="8013700"/>
            <a:ext cx="86614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스파르타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부트캠프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참여로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출발을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하며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프로젝트에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서로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익숙해지고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앞으로의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불태우겠다는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열정을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담아내기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목적으로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1800" y="4737100"/>
            <a:ext cx="81153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플레이어는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카드들을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뒤집어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카드쌍을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찾습니다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카드를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맞추면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팀원의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특징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소개됩니다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328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폭탄과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러시안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룰렛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시행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26700" y="3302000"/>
            <a:ext cx="5892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 spc="-200">
                <a:solidFill>
                  <a:srgbClr val="000000"/>
                </a:solidFill>
                <a:latin typeface="Gmarket Sans Medium"/>
              </a:rPr>
              <a:t>**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Gmarket Sans Medium"/>
              </a:rPr>
              <a:t>게임설명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Gmarket Sans Medium"/>
              </a:rPr>
              <a:t>**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3600" y="2971800"/>
            <a:ext cx="9283700" cy="4800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26700" y="3238500"/>
            <a:ext cx="6985000" cy="4267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197600" y="1384300"/>
            <a:ext cx="5892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Gmarket Sans Medium"/>
              </a:rPr>
              <a:t>기획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31400" y="8178800"/>
            <a:ext cx="8674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uml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다이어그램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900" y="8178800"/>
            <a:ext cx="8674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차트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7300" y="2336800"/>
            <a:ext cx="4991100" cy="2425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92500" y="2082800"/>
            <a:ext cx="520700" cy="520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530600" y="22225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2700" y="4914900"/>
            <a:ext cx="50546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인물의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사진을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클릭하면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다시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뒤집습니다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642100" y="2336800"/>
            <a:ext cx="4991100" cy="2425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77300" y="2082800"/>
            <a:ext cx="520700" cy="520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928100" y="22225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67500" y="4914900"/>
            <a:ext cx="50419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폭탄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카드가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두개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나올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폭탄을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합니다</a:t>
            </a:r>
          </a:p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26900" y="2336800"/>
            <a:ext cx="4991100" cy="2425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262100" y="2082800"/>
            <a:ext cx="520700" cy="520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312900" y="22225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15800" y="4914900"/>
            <a:ext cx="48768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같은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인물이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두개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나올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합니다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97600" y="1295400"/>
            <a:ext cx="5892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 spc="-200">
                <a:solidFill>
                  <a:srgbClr val="000000"/>
                </a:solidFill>
                <a:latin typeface="Gmarket Sans Medium"/>
              </a:rPr>
              <a:t>|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Gmarket Sans Medium"/>
              </a:rPr>
              <a:t>방식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Gmarket Sans Medium"/>
              </a:rPr>
              <a:t> | 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924300" y="5854700"/>
            <a:ext cx="4991100" cy="24257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59500" y="5600700"/>
            <a:ext cx="520700" cy="520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197600" y="5740400"/>
            <a:ext cx="444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49700" y="8432800"/>
            <a:ext cx="50546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스테이지부터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사진이여도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같은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인물일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제거합니다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309100" y="5854700"/>
            <a:ext cx="4991100" cy="2425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44300" y="5600700"/>
            <a:ext cx="520700" cy="520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1595100" y="5740400"/>
            <a:ext cx="4445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>5</a:t>
            </a:r>
          </a:p>
          <a:p>
            <a:pPr algn="ctr" lvl="0">
              <a:lnSpc>
                <a:spcPct val="99600"/>
              </a:lnSpc>
            </a:pPr>
            <a:r>
              <a:rPr lang="en-US" sz="1600" b="false" i="false" u="none" strike="noStrike" spc="-100">
                <a:solidFill>
                  <a:srgbClr val="000000"/>
                </a:solidFill>
                <a:latin typeface="Gmarket Sans Medium"/>
              </a:rPr>
              <a:t/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34500" y="8432800"/>
            <a:ext cx="50419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만약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폭탄과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뽑았을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러시안룰렛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게임으로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false" i="false" u="none" strike="noStrike" spc="-100">
                <a:solidFill>
                  <a:srgbClr val="000000"/>
                </a:solidFill>
                <a:ea typeface="Gmarket Sans Medium"/>
              </a:rPr>
              <a:t>이동됩니다</a:t>
            </a:r>
            <a:r>
              <a:rPr lang="en-US" sz="2000" b="false" i="false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algn="ctr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159500" y="4483100"/>
            <a:ext cx="59690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000" b="false" i="false" u="none" strike="noStrike" spc="-3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80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000" b="false" i="false" u="none" strike="noStrike" spc="-30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97000" y="9410700"/>
            <a:ext cx="25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29500" y="1511300"/>
            <a:ext cx="9359900" cy="7251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93800" y="4597400"/>
            <a:ext cx="5892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Gmarket Sans Medium"/>
              </a:rPr>
              <a:t>기능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197600" y="1384300"/>
            <a:ext cx="5892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 spc="-20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5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false" i="false" u="none" strike="noStrike" spc="-200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83000" y="2260600"/>
            <a:ext cx="10934700" cy="6654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952500"/>
            <a:ext cx="171069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93600" y="2984500"/>
            <a:ext cx="1727200" cy="1727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62100" y="2933700"/>
            <a:ext cx="2298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000000"/>
                </a:solidFill>
                <a:ea typeface="Gmarket Sans Medium"/>
              </a:rPr>
              <a:t>박진우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533400"/>
            <a:ext cx="17297400" cy="520700"/>
          </a:xfrm>
          <a:prstGeom prst="rect">
            <a:avLst/>
          </a:prstGeom>
          <a:effectLst>
            <a:outerShdw dir="5400000" dist="24179" blurRad="0">
              <a:srgbClr val="9E9E9E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635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562600" y="1473200"/>
            <a:ext cx="71628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500" b="false" i="false" u="none" strike="noStrike" spc="-300">
                <a:solidFill>
                  <a:srgbClr val="000000"/>
                </a:solidFill>
                <a:ea typeface="Gmarket Sans Medium"/>
              </a:rPr>
              <a:t>팀원</a:t>
            </a:r>
            <a:r>
              <a:rPr lang="en-US" sz="65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false" i="false" u="none" strike="noStrike" spc="-300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65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false" i="false" u="none" strike="noStrike" spc="-3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6500" b="false" i="false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false" i="false" u="none" strike="noStrike" spc="-300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8700" y="5499100"/>
            <a:ext cx="160147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99400" y="6273800"/>
            <a:ext cx="1727200" cy="1727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817100" y="6299200"/>
            <a:ext cx="2298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000000"/>
                </a:solidFill>
                <a:ea typeface="Gmarket Sans Medium"/>
              </a:rPr>
              <a:t>김동석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29800" y="6934200"/>
            <a:ext cx="66548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부트캠프를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게임제작과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협업에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대해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자세히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깨닫고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, 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발전시켜서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좋고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재밌는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게임을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만드는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개발자가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되고자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4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개월간의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9 to 9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동안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서로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의지하며</a:t>
            </a:r>
          </a:p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발전하는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동기가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되었으면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83400" y="2984500"/>
            <a:ext cx="1727200" cy="1727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877300" y="2933700"/>
            <a:ext cx="2298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000000"/>
                </a:solidFill>
                <a:ea typeface="Gmarket Sans Medium"/>
              </a:rPr>
              <a:t>정하나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39200" y="3695700"/>
            <a:ext cx="29591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열심히하는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잘합니다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열심히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하겠습니다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4300" y="2984500"/>
            <a:ext cx="1727200" cy="1727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365500" y="2933700"/>
            <a:ext cx="2298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000000"/>
                </a:solidFill>
                <a:ea typeface="Gmarket Sans Medium"/>
              </a:rPr>
              <a:t>강순종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Gmarket Sans Medium"/>
              </a:rPr>
              <a:t>팀장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27400" y="3606800"/>
            <a:ext cx="29591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부트캠트를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진행하며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경험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쌓고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모두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같이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수료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갔으면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좋겠습니다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!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84300" y="6375400"/>
            <a:ext cx="1727200" cy="1727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365500" y="6299200"/>
            <a:ext cx="2298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000000"/>
                </a:solidFill>
                <a:ea typeface="Gmarket Sans Medium"/>
              </a:rPr>
              <a:t>성현창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65500" y="7124700"/>
            <a:ext cx="32639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많이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부족하지만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캠프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동안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열심히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배우고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노력하겠습니다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!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51000" y="3644900"/>
            <a:ext cx="29591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팀원과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함께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재밌게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게임을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만들어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취업하기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위한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포폴을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얻기위해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여정에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참여하게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되었습니다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5608300" y="9398000"/>
            <a:ext cx="15240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66800" y="9321800"/>
            <a:ext cx="914400" cy="3810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143000" y="9398000"/>
            <a:ext cx="7747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1200" b="false" i="false" u="none" strike="noStrike">
                <a:solidFill>
                  <a:srgbClr val="000000"/>
                </a:solidFill>
                <a:latin typeface="Gmarket Sans Medium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